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29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12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39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3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10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71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31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12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52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76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7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3D5B1-767E-4E50-9DAF-5995D0A5BC1D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491D9-A297-4411-9DCB-F1A52F1270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63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7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4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3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3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4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39815" y="1336431"/>
            <a:ext cx="8150470" cy="5354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[논문]CogVideoX_카피바라팀_배누리_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9" b="7189"/>
          <a:stretch/>
        </p:blipFill>
        <p:spPr>
          <a:xfrm>
            <a:off x="3540357" y="1336432"/>
            <a:ext cx="5132438" cy="535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3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3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9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8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9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2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3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0</Words>
  <Application>Microsoft Office PowerPoint</Application>
  <PresentationFormat>와이드스크린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baenoori</dc:creator>
  <cp:lastModifiedBy>baenoori</cp:lastModifiedBy>
  <cp:revision>9</cp:revision>
  <dcterms:created xsi:type="dcterms:W3CDTF">2024-12-30T06:01:49Z</dcterms:created>
  <dcterms:modified xsi:type="dcterms:W3CDTF">2024-12-31T03:00:16Z</dcterms:modified>
</cp:coreProperties>
</file>